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8" r:id="rId6"/>
    <p:sldId id="264" r:id="rId7"/>
    <p:sldId id="265" r:id="rId8"/>
    <p:sldId id="259" r:id="rId9"/>
    <p:sldId id="262" r:id="rId10"/>
    <p:sldId id="260" r:id="rId11"/>
    <p:sldId id="263" r:id="rId12"/>
    <p:sldId id="266" r:id="rId13"/>
    <p:sldId id="261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6B935C-6A2D-4D2C-BA54-9634698663A4}" v="7" dt="2023-08-10T12:31:47.4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-936" y="-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tmeister, Robert" userId="29f34491-8b30-43c5-8872-0adcff188647" providerId="ADAL" clId="{1B6B935C-6A2D-4D2C-BA54-9634698663A4}"/>
    <pc:docChg chg="custSel modSld">
      <pc:chgData name="Rentmeister, Robert" userId="29f34491-8b30-43c5-8872-0adcff188647" providerId="ADAL" clId="{1B6B935C-6A2D-4D2C-BA54-9634698663A4}" dt="2023-08-10T12:32:34.149" v="88" actId="1076"/>
      <pc:docMkLst>
        <pc:docMk/>
      </pc:docMkLst>
      <pc:sldChg chg="addSp delSp modSp mod">
        <pc:chgData name="Rentmeister, Robert" userId="29f34491-8b30-43c5-8872-0adcff188647" providerId="ADAL" clId="{1B6B935C-6A2D-4D2C-BA54-9634698663A4}" dt="2023-08-10T12:32:34.149" v="88" actId="1076"/>
        <pc:sldMkLst>
          <pc:docMk/>
          <pc:sldMk cId="4216876167" sldId="256"/>
        </pc:sldMkLst>
        <pc:spChg chg="mod">
          <ac:chgData name="Rentmeister, Robert" userId="29f34491-8b30-43c5-8872-0adcff188647" providerId="ADAL" clId="{1B6B935C-6A2D-4D2C-BA54-9634698663A4}" dt="2023-08-10T12:32:27.947" v="87" actId="1076"/>
          <ac:spMkLst>
            <pc:docMk/>
            <pc:sldMk cId="4216876167" sldId="256"/>
            <ac:spMk id="2" creationId="{BAAAF400-627D-4658-9E8F-B6817431C225}"/>
          </ac:spMkLst>
        </pc:spChg>
        <pc:spChg chg="mod">
          <ac:chgData name="Rentmeister, Robert" userId="29f34491-8b30-43c5-8872-0adcff188647" providerId="ADAL" clId="{1B6B935C-6A2D-4D2C-BA54-9634698663A4}" dt="2023-08-10T12:32:34.149" v="88" actId="1076"/>
          <ac:spMkLst>
            <pc:docMk/>
            <pc:sldMk cId="4216876167" sldId="256"/>
            <ac:spMk id="3" creationId="{AC75D6A5-29A5-4930-85BA-56B91537FE69}"/>
          </ac:spMkLst>
        </pc:spChg>
        <pc:picChg chg="add del mod">
          <ac:chgData name="Rentmeister, Robert" userId="29f34491-8b30-43c5-8872-0adcff188647" providerId="ADAL" clId="{1B6B935C-6A2D-4D2C-BA54-9634698663A4}" dt="2023-08-10T12:31:44.878" v="82" actId="478"/>
          <ac:picMkLst>
            <pc:docMk/>
            <pc:sldMk cId="4216876167" sldId="256"/>
            <ac:picMk id="4" creationId="{9130B0C5-4C8E-3452-36E4-84B0986ED84A}"/>
          </ac:picMkLst>
        </pc:picChg>
        <pc:picChg chg="del">
          <ac:chgData name="Rentmeister, Robert" userId="29f34491-8b30-43c5-8872-0adcff188647" providerId="ADAL" clId="{1B6B935C-6A2D-4D2C-BA54-9634698663A4}" dt="2023-08-10T12:31:44.188" v="81" actId="478"/>
          <ac:picMkLst>
            <pc:docMk/>
            <pc:sldMk cId="4216876167" sldId="256"/>
            <ac:picMk id="5" creationId="{06D070FE-32E4-43F3-855D-D101ACFDDA4D}"/>
          </ac:picMkLst>
        </pc:picChg>
        <pc:picChg chg="del">
          <ac:chgData name="Rentmeister, Robert" userId="29f34491-8b30-43c5-8872-0adcff188647" providerId="ADAL" clId="{1B6B935C-6A2D-4D2C-BA54-9634698663A4}" dt="2023-08-10T12:30:29.376" v="44" actId="478"/>
          <ac:picMkLst>
            <pc:docMk/>
            <pc:sldMk cId="4216876167" sldId="256"/>
            <ac:picMk id="6" creationId="{DC982895-3B8A-40C8-BD92-13DB5AA1B185}"/>
          </ac:picMkLst>
        </pc:picChg>
        <pc:picChg chg="add mod">
          <ac:chgData name="Rentmeister, Robert" userId="29f34491-8b30-43c5-8872-0adcff188647" providerId="ADAL" clId="{1B6B935C-6A2D-4D2C-BA54-9634698663A4}" dt="2023-08-10T12:31:47.422" v="83"/>
          <ac:picMkLst>
            <pc:docMk/>
            <pc:sldMk cId="4216876167" sldId="256"/>
            <ac:picMk id="7" creationId="{EE1D6241-46BD-519C-3F7E-D3DF4BCDF569}"/>
          </ac:picMkLst>
        </pc:picChg>
      </pc:sldChg>
      <pc:sldChg chg="modSp mod">
        <pc:chgData name="Rentmeister, Robert" userId="29f34491-8b30-43c5-8872-0adcff188647" providerId="ADAL" clId="{1B6B935C-6A2D-4D2C-BA54-9634698663A4}" dt="2023-08-10T12:25:57.846" v="0"/>
        <pc:sldMkLst>
          <pc:docMk/>
          <pc:sldMk cId="3035908499" sldId="258"/>
        </pc:sldMkLst>
        <pc:spChg chg="mod">
          <ac:chgData name="Rentmeister, Robert" userId="29f34491-8b30-43c5-8872-0adcff188647" providerId="ADAL" clId="{1B6B935C-6A2D-4D2C-BA54-9634698663A4}" dt="2023-08-10T12:25:57.846" v="0"/>
          <ac:spMkLst>
            <pc:docMk/>
            <pc:sldMk cId="3035908499" sldId="258"/>
            <ac:spMk id="6" creationId="{8F204589-0C4A-4039-A313-8BC970015560}"/>
          </ac:spMkLst>
        </pc:spChg>
      </pc:sldChg>
      <pc:sldChg chg="modSp mod">
        <pc:chgData name="Rentmeister, Robert" userId="29f34491-8b30-43c5-8872-0adcff188647" providerId="ADAL" clId="{1B6B935C-6A2D-4D2C-BA54-9634698663A4}" dt="2023-08-10T12:27:37.518" v="18" actId="1076"/>
        <pc:sldMkLst>
          <pc:docMk/>
          <pc:sldMk cId="2603021383" sldId="265"/>
        </pc:sldMkLst>
        <pc:spChg chg="mod">
          <ac:chgData name="Rentmeister, Robert" userId="29f34491-8b30-43c5-8872-0adcff188647" providerId="ADAL" clId="{1B6B935C-6A2D-4D2C-BA54-9634698663A4}" dt="2023-08-10T12:26:53.986" v="9" actId="207"/>
          <ac:spMkLst>
            <pc:docMk/>
            <pc:sldMk cId="2603021383" sldId="265"/>
            <ac:spMk id="2" creationId="{6C53F9B5-CA8B-4666-81A0-C3B1D0A0DBE5}"/>
          </ac:spMkLst>
        </pc:spChg>
        <pc:spChg chg="mod">
          <ac:chgData name="Rentmeister, Robert" userId="29f34491-8b30-43c5-8872-0adcff188647" providerId="ADAL" clId="{1B6B935C-6A2D-4D2C-BA54-9634698663A4}" dt="2023-08-10T12:27:37.518" v="18" actId="1076"/>
          <ac:spMkLst>
            <pc:docMk/>
            <pc:sldMk cId="2603021383" sldId="265"/>
            <ac:spMk id="8" creationId="{096B0BEF-6905-4784-ABD9-06B4D67D29CF}"/>
          </ac:spMkLst>
        </pc:spChg>
      </pc:sldChg>
      <pc:sldChg chg="addSp delSp modSp mod">
        <pc:chgData name="Rentmeister, Robert" userId="29f34491-8b30-43c5-8872-0adcff188647" providerId="ADAL" clId="{1B6B935C-6A2D-4D2C-BA54-9634698663A4}" dt="2023-08-10T12:31:35.911" v="80" actId="1076"/>
        <pc:sldMkLst>
          <pc:docMk/>
          <pc:sldMk cId="3589040157" sldId="267"/>
        </pc:sldMkLst>
        <pc:spChg chg="mod">
          <ac:chgData name="Rentmeister, Robert" userId="29f34491-8b30-43c5-8872-0adcff188647" providerId="ADAL" clId="{1B6B935C-6A2D-4D2C-BA54-9634698663A4}" dt="2023-08-10T12:31:23.544" v="58" actId="1076"/>
          <ac:spMkLst>
            <pc:docMk/>
            <pc:sldMk cId="3589040157" sldId="267"/>
            <ac:spMk id="2" creationId="{BAAAF400-627D-4658-9E8F-B6817431C225}"/>
          </ac:spMkLst>
        </pc:spChg>
        <pc:spChg chg="mod">
          <ac:chgData name="Rentmeister, Robert" userId="29f34491-8b30-43c5-8872-0adcff188647" providerId="ADAL" clId="{1B6B935C-6A2D-4D2C-BA54-9634698663A4}" dt="2023-08-10T12:31:32.822" v="79" actId="14100"/>
          <ac:spMkLst>
            <pc:docMk/>
            <pc:sldMk cId="3589040157" sldId="267"/>
            <ac:spMk id="3" creationId="{AC75D6A5-29A5-4930-85BA-56B91537FE69}"/>
          </ac:spMkLst>
        </pc:spChg>
        <pc:picChg chg="del">
          <ac:chgData name="Rentmeister, Robert" userId="29f34491-8b30-43c5-8872-0adcff188647" providerId="ADAL" clId="{1B6B935C-6A2D-4D2C-BA54-9634698663A4}" dt="2023-08-10T12:31:07.740" v="51" actId="478"/>
          <ac:picMkLst>
            <pc:docMk/>
            <pc:sldMk cId="3589040157" sldId="267"/>
            <ac:picMk id="5" creationId="{06D070FE-32E4-43F3-855D-D101ACFDDA4D}"/>
          </ac:picMkLst>
        </pc:picChg>
        <pc:picChg chg="del">
          <ac:chgData name="Rentmeister, Robert" userId="29f34491-8b30-43c5-8872-0adcff188647" providerId="ADAL" clId="{1B6B935C-6A2D-4D2C-BA54-9634698663A4}" dt="2023-08-10T12:30:58.639" v="49" actId="478"/>
          <ac:picMkLst>
            <pc:docMk/>
            <pc:sldMk cId="3589040157" sldId="267"/>
            <ac:picMk id="6" creationId="{DC982895-3B8A-40C8-BD92-13DB5AA1B185}"/>
          </ac:picMkLst>
        </pc:picChg>
        <pc:picChg chg="add mod">
          <ac:chgData name="Rentmeister, Robert" userId="29f34491-8b30-43c5-8872-0adcff188647" providerId="ADAL" clId="{1B6B935C-6A2D-4D2C-BA54-9634698663A4}" dt="2023-08-10T12:31:35.911" v="80" actId="1076"/>
          <ac:picMkLst>
            <pc:docMk/>
            <pc:sldMk cId="3589040157" sldId="267"/>
            <ac:picMk id="7" creationId="{161AAB86-8837-4825-BAE4-6312108242D8}"/>
          </ac:picMkLst>
        </pc:picChg>
        <pc:picChg chg="add mod">
          <ac:chgData name="Rentmeister, Robert" userId="29f34491-8b30-43c5-8872-0adcff188647" providerId="ADAL" clId="{1B6B935C-6A2D-4D2C-BA54-9634698663A4}" dt="2023-08-10T12:31:26.082" v="77" actId="1038"/>
          <ac:picMkLst>
            <pc:docMk/>
            <pc:sldMk cId="3589040157" sldId="267"/>
            <ac:picMk id="8" creationId="{E70E5375-7C0A-4E70-6AE2-76D23EDA6E7C}"/>
          </ac:picMkLst>
        </pc:picChg>
      </pc:sldChg>
    </pc:docChg>
  </pc:docChgLst>
  <pc:docChgLst>
    <pc:chgData name="Robert Rentmeister" userId="29f34491-8b30-43c5-8872-0adcff188647" providerId="ADAL" clId="{1D58912E-8840-47F5-B076-B5B9DBA453F6}"/>
    <pc:docChg chg="modSld">
      <pc:chgData name="Robert Rentmeister" userId="29f34491-8b30-43c5-8872-0adcff188647" providerId="ADAL" clId="{1D58912E-8840-47F5-B076-B5B9DBA453F6}" dt="2022-03-05T11:05:56.170" v="3" actId="20577"/>
      <pc:docMkLst>
        <pc:docMk/>
      </pc:docMkLst>
      <pc:sldChg chg="modSp mod">
        <pc:chgData name="Robert Rentmeister" userId="29f34491-8b30-43c5-8872-0adcff188647" providerId="ADAL" clId="{1D58912E-8840-47F5-B076-B5B9DBA453F6}" dt="2022-03-05T11:05:56.170" v="3" actId="20577"/>
        <pc:sldMkLst>
          <pc:docMk/>
          <pc:sldMk cId="3372656065" sldId="263"/>
        </pc:sldMkLst>
        <pc:spChg chg="mod">
          <ac:chgData name="Robert Rentmeister" userId="29f34491-8b30-43c5-8872-0adcff188647" providerId="ADAL" clId="{1D58912E-8840-47F5-B076-B5B9DBA453F6}" dt="2022-03-05T11:05:56.170" v="3" actId="20577"/>
          <ac:spMkLst>
            <pc:docMk/>
            <pc:sldMk cId="3372656065" sldId="263"/>
            <ac:spMk id="7" creationId="{7A4CB86D-AA1D-46B6-873F-3512B56D860F}"/>
          </ac:spMkLst>
        </pc:spChg>
      </pc:sldChg>
      <pc:sldChg chg="modSp mod">
        <pc:chgData name="Robert Rentmeister" userId="29f34491-8b30-43c5-8872-0adcff188647" providerId="ADAL" clId="{1D58912E-8840-47F5-B076-B5B9DBA453F6}" dt="2022-03-05T11:05:49.632" v="1" actId="20577"/>
        <pc:sldMkLst>
          <pc:docMk/>
          <pc:sldMk cId="404896449" sldId="266"/>
        </pc:sldMkLst>
        <pc:spChg chg="mod">
          <ac:chgData name="Robert Rentmeister" userId="29f34491-8b30-43c5-8872-0adcff188647" providerId="ADAL" clId="{1D58912E-8840-47F5-B076-B5B9DBA453F6}" dt="2022-03-05T11:05:49.632" v="1" actId="20577"/>
          <ac:spMkLst>
            <pc:docMk/>
            <pc:sldMk cId="404896449" sldId="266"/>
            <ac:spMk id="6" creationId="{42A8CF56-2251-4287-81FB-532C222149E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8/28/2023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8/28/2023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foerderverein-urbanusschule-rhade@web.de" TargetMode="External"/><Relationship Id="rId7" Type="http://schemas.openxmlformats.org/officeDocument/2006/relationships/image" Target="../media/image6.jpeg"/><Relationship Id="rId2" Type="http://schemas.openxmlformats.org/officeDocument/2006/relationships/hyperlink" Target="http://www.fvurbanus.d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hyperlink" Target="mailto:kontakt@fvurbanus.d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AAAF400-627D-4658-9E8F-B6817431C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2683" y="1647238"/>
            <a:ext cx="5255720" cy="2282088"/>
          </a:xfrm>
        </p:spPr>
        <p:txBody>
          <a:bodyPr/>
          <a:lstStyle/>
          <a:p>
            <a:pPr algn="ctr"/>
            <a:r>
              <a:rPr lang="de-DE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Förderverein der Urbanus Grundschule e. V.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AC75D6A5-29A5-4930-85BA-56B91537F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01782" y="4143104"/>
            <a:ext cx="4979378" cy="1335676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de-DE" sz="5900" b="1" dirty="0" smtClean="0">
                <a:ln w="6604" cap="flat" cmpd="sng" algn="ctr">
                  <a:solidFill>
                    <a:srgbClr val="ED7D31"/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dist="38100" dir="2700000" algn="tl">
                    <a:schemeClr val="accent2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Freuen Sie sich auf einen kleinen Einblick </a:t>
            </a:r>
            <a:r>
              <a:rPr lang="de-DE" sz="5900" b="1" dirty="0">
                <a:ln w="6604" cap="flat" cmpd="sng" algn="ctr">
                  <a:solidFill>
                    <a:srgbClr val="ED7D31"/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dist="38100" dir="2700000" algn="tl">
                    <a:schemeClr val="accent2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de-DE" sz="5900" b="1" dirty="0" smtClean="0">
                <a:ln w="6604" cap="flat" cmpd="sng" algn="ctr">
                  <a:solidFill>
                    <a:srgbClr val="ED7D31"/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dist="38100" dir="2700000" algn="tl">
                    <a:schemeClr val="accent2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unsere </a:t>
            </a:r>
          </a:p>
          <a:p>
            <a:pPr algn="ctr"/>
            <a:r>
              <a:rPr lang="de-DE" sz="5900" b="1" dirty="0" smtClean="0">
                <a:ln w="6604" cap="flat" cmpd="sng" algn="ctr">
                  <a:solidFill>
                    <a:srgbClr val="ED7D31"/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dist="38100" dir="2700000" algn="tl">
                    <a:schemeClr val="accent2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ehrenamtliche </a:t>
            </a:r>
            <a:r>
              <a:rPr lang="de-DE" sz="5900" b="1" dirty="0">
                <a:ln w="6604" cap="flat" cmpd="sng" algn="ctr">
                  <a:solidFill>
                    <a:srgbClr val="ED7D31"/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dist="38100" dir="2700000" algn="tl">
                    <a:schemeClr val="accent2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„Arbeit“</a:t>
            </a:r>
            <a:endParaRPr lang="de-DE" sz="59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EE1D6241-46BD-519C-3F7E-D3DF4BCDF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78" y="1530221"/>
            <a:ext cx="3131344" cy="345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76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53FA73F5-1638-4E02-93E3-2D6E82A48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8230" y="372795"/>
            <a:ext cx="2411911" cy="164025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B22CF968-2F09-4553-A340-9E808F654297}"/>
              </a:ext>
            </a:extLst>
          </p:cNvPr>
          <p:cNvSpPr txBox="1"/>
          <p:nvPr/>
        </p:nvSpPr>
        <p:spPr>
          <a:xfrm>
            <a:off x="1928812" y="649195"/>
            <a:ext cx="827835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… Ohne Förderverein gäbe es</a:t>
            </a:r>
          </a:p>
          <a:p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 smtClean="0"/>
              <a:t>keine Cafeteria auf dem Sommerfest</a:t>
            </a: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keine CO</a:t>
            </a:r>
            <a:r>
              <a:rPr lang="de-DE" baseline="-25000" dirty="0"/>
              <a:t>2</a:t>
            </a:r>
            <a:r>
              <a:rPr lang="de-DE" dirty="0"/>
              <a:t> </a:t>
            </a:r>
            <a:r>
              <a:rPr lang="de-DE" dirty="0" smtClean="0"/>
              <a:t>Warngeräte</a:t>
            </a:r>
          </a:p>
          <a:p>
            <a:pPr marL="285750" indent="-285750">
              <a:buFontTx/>
              <a:buChar char="-"/>
            </a:pPr>
            <a:r>
              <a:rPr lang="de-DE" dirty="0"/>
              <a:t>k</a:t>
            </a:r>
            <a:r>
              <a:rPr lang="de-DE" dirty="0" smtClean="0"/>
              <a:t>eine 150,- EUR für die erste Klassenkasse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keine Schul-T-Shirts für alle 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keine Bewirtung der Eltern und Verwandten bei der Einschulung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keine finanzielle Unterstützung von Schulausflügen (Bus, Eis, …)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keine Unterstützung für die AG zur Verschönerung des Schulhofes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keine Programme (Lizenzen), die unseren Lehrern helfen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keine Aktionen wie „Mein Körper gehört mir“ oder einen Trommelworkshop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keine Leute, die das Projekt „grünes Klassenzimmer“ umsetzen</a:t>
            </a:r>
            <a:endParaRPr lang="de-DE" dirty="0"/>
          </a:p>
          <a:p>
            <a:endParaRPr lang="de-DE" dirty="0"/>
          </a:p>
          <a:p>
            <a:r>
              <a:rPr lang="de-DE" dirty="0"/>
              <a:t>Und vieles mehr …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D4823816-5E00-462A-8CE9-397CC60B8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437" y="4836446"/>
            <a:ext cx="2491752" cy="1601841"/>
          </a:xfrm>
          <a:prstGeom prst="rect">
            <a:avLst/>
          </a:prstGeom>
        </p:spPr>
      </p:pic>
      <p:pic>
        <p:nvPicPr>
          <p:cNvPr id="5126" name="Picture 6" descr="C:\Users\dirk\Verein von Freunden und Förderern der Urbanus - Schule Dorsten - Rhade e. V\Vorstand - Dokumente\General\61 Fotos Aufnahmen\2023\PHOTO-2022-06-16-17-32-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6053">
            <a:off x="8821207" y="4139762"/>
            <a:ext cx="2866269" cy="214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dirk\Verein von Freunden und Förderern der Urbanus - Schule Dorsten - Rhade e. V\Vorstand - Dokumente\General\61 Fotos Aufnahmen\2023\PHOTO-2022-08-11-09-59-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6536">
            <a:off x="586495" y="4797726"/>
            <a:ext cx="2239043" cy="167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dirk\Verein von Freunden und Förderern der Urbanus - Schule Dorsten - Rhade e. V\Vorstand - Dokumente\General\61 Fotos Aufnahmen\2023\PHOTO-2022-10-09-09-38-5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1444">
            <a:off x="9351956" y="747121"/>
            <a:ext cx="2436010" cy="157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C:\Users\dirk\Verein von Freunden und Förderern der Urbanus - Schule Dorsten - Rhade e. V\Vorstand - Dokumente\General\61 Fotos Aufnahmen\2023\IMG_464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8973">
            <a:off x="165847" y="1074192"/>
            <a:ext cx="1633267" cy="122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127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AAAF400-627D-4658-9E8F-B6817431C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3836" y="1610252"/>
            <a:ext cx="5704686" cy="1607409"/>
          </a:xfrm>
        </p:spPr>
        <p:txBody>
          <a:bodyPr/>
          <a:lstStyle/>
          <a:p>
            <a:pPr algn="ctr"/>
            <a:r>
              <a:rPr lang="de-DE" sz="3200" dirty="0">
                <a:latin typeface="Comic Sans MS" panose="030F0702030302020204" pitchFamily="66" charset="0"/>
              </a:rPr>
              <a:t>…und darum: </a:t>
            </a:r>
            <a:r>
              <a:rPr lang="de-DE" sz="3200" dirty="0" smtClean="0">
                <a:latin typeface="Comic Sans MS" panose="030F0702030302020204" pitchFamily="66" charset="0"/>
              </a:rPr>
              <a:t>Werden Sie </a:t>
            </a:r>
            <a:r>
              <a:rPr lang="de-DE" sz="3200" dirty="0">
                <a:latin typeface="Comic Sans MS" panose="030F0702030302020204" pitchFamily="66" charset="0"/>
              </a:rPr>
              <a:t>Mitglied bei uns. Für eine schönere Schulzeit unserer Kinder.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AC75D6A5-29A5-4930-85BA-56B91537F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1901" y="3437944"/>
            <a:ext cx="5288555" cy="900792"/>
          </a:xfrm>
        </p:spPr>
        <p:txBody>
          <a:bodyPr>
            <a:normAutofit/>
          </a:bodyPr>
          <a:lstStyle/>
          <a:p>
            <a:pPr algn="ctr"/>
            <a:r>
              <a:rPr lang="de-DE" sz="2400" b="1" dirty="0">
                <a:ln w="6604" cap="flat" cmpd="sng" algn="ctr">
                  <a:solidFill>
                    <a:srgbClr val="ED7D31"/>
                  </a:solidFill>
                  <a:prstDash val="solid"/>
                  <a:round/>
                </a:ln>
                <a:solidFill>
                  <a:schemeClr val="tx1"/>
                </a:solidFill>
                <a:effectLst>
                  <a:outerShdw dist="38100" dir="2700000" algn="tl">
                    <a:schemeClr val="accent2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 Beitrittsformular ist auch auf unserer Homepage zu finden.</a:t>
            </a:r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161AAB86-8837-4825-BAE4-631210824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722" y="4392788"/>
            <a:ext cx="1698912" cy="170992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E70E5375-7C0A-4E70-6AE2-76D23EDA6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178" y="1530221"/>
            <a:ext cx="3131344" cy="345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40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Gras, draußen, Person, Baum enthält.&#10;&#10;Automatisch generierte Beschreibung">
            <a:extLst>
              <a:ext uri="{FF2B5EF4-FFF2-40B4-BE49-F238E27FC236}">
                <a16:creationId xmlns:a16="http://schemas.microsoft.com/office/drawing/2014/main" xmlns="" id="{14E21C1A-3550-4459-BA44-D56047B0E3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442749" y="1821060"/>
            <a:ext cx="5399405" cy="350202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8F204589-0C4A-4039-A313-8BC970015560}"/>
              </a:ext>
            </a:extLst>
          </p:cNvPr>
          <p:cNvSpPr txBox="1"/>
          <p:nvPr/>
        </p:nvSpPr>
        <p:spPr>
          <a:xfrm>
            <a:off x="912167" y="1336596"/>
            <a:ext cx="86409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Förderverein der Urbanus Grundschule e. V.</a:t>
            </a:r>
          </a:p>
          <a:p>
            <a:pPr algn="ctr"/>
            <a:endParaRPr lang="de-DE" sz="1800" spc="-5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pc="-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pc="-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pc="-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pc="-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pc="-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pc="-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pc="-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pc="-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pc="-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pc="-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pc="-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pc="-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pc="-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1800" b="1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„Starke</a:t>
            </a:r>
            <a:r>
              <a:rPr lang="de-DE" sz="1800" b="1" spc="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1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Eltern,</a:t>
            </a:r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1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starke</a:t>
            </a:r>
            <a:r>
              <a:rPr lang="de-DE" sz="1800" b="1" spc="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1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Schule.</a:t>
            </a:r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1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Gemeinsam</a:t>
            </a:r>
            <a:r>
              <a:rPr lang="de-DE" sz="1800" b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1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de-DE" sz="1800" b="1" spc="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1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Urbanusschule</a:t>
            </a:r>
            <a:r>
              <a:rPr lang="de-DE" sz="1800" b="1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1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weiterentwickeln.“</a:t>
            </a:r>
            <a:endParaRPr lang="de-DE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xmlns="" id="{9E141C0B-00F2-4D27-B01D-BAA8A901A41F}"/>
              </a:ext>
            </a:extLst>
          </p:cNvPr>
          <p:cNvSpPr txBox="1">
            <a:spLocks/>
          </p:cNvSpPr>
          <p:nvPr/>
        </p:nvSpPr>
        <p:spPr>
          <a:xfrm>
            <a:off x="2020665" y="431432"/>
            <a:ext cx="6243571" cy="7649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4800" b="1" dirty="0" smtClean="0"/>
              <a:t> Herzlich </a:t>
            </a:r>
            <a:r>
              <a:rPr lang="de-DE" sz="4800" b="1" dirty="0"/>
              <a:t>Willkommen</a:t>
            </a:r>
          </a:p>
        </p:txBody>
      </p:sp>
      <p:pic>
        <p:nvPicPr>
          <p:cNvPr id="2" name="Picture 2" descr="C:\Users\dirk\Verein von Freunden und Förderern der Urbanus - Schule Dorsten - Rhade e. V\Vorstand - Dokumente\General\61 Fotos Aufnahmen\2023\20230221 Vorstand_FV\20230221 Foerderverein_1_bearbeit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711" y="1369575"/>
            <a:ext cx="6816905" cy="395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908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74E9FB8A-B565-4D5E-AFBC-5EB6D9EF2419}"/>
              </a:ext>
            </a:extLst>
          </p:cNvPr>
          <p:cNvSpPr txBox="1"/>
          <p:nvPr/>
        </p:nvSpPr>
        <p:spPr>
          <a:xfrm>
            <a:off x="1467953" y="1492316"/>
            <a:ext cx="86409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ts val="1100"/>
              <a:tabLst>
                <a:tab pos="629920" algn="l"/>
                <a:tab pos="449580" algn="l"/>
              </a:tabLst>
            </a:pPr>
            <a:r>
              <a:rPr lang="de-DE" sz="1800" b="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Vorsitzender	</a:t>
            </a:r>
            <a:r>
              <a:rPr lang="de-DE" sz="18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Robert</a:t>
            </a:r>
            <a:r>
              <a:rPr lang="de-DE" sz="1800" b="0" spc="-8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b="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Rentmeister</a:t>
            </a:r>
          </a:p>
          <a:p>
            <a:pPr lvl="0">
              <a:buSzPts val="1100"/>
              <a:tabLst>
                <a:tab pos="629920" algn="l"/>
                <a:tab pos="449580" algn="l"/>
              </a:tabLst>
            </a:pPr>
            <a:endParaRPr lang="de-DE" sz="1800" b="0" spc="-5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  <a:buSzPts val="1100"/>
            </a:pPr>
            <a:r>
              <a:rPr lang="de-DE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Vorsitzender	Dirk </a:t>
            </a:r>
            <a:r>
              <a:rPr lang="de-DE" sz="1800" spc="-5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Gertdenken</a:t>
            </a:r>
            <a:r>
              <a:rPr lang="de-DE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sz="1800" spc="-5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  <a:buSzPts val="1100"/>
            </a:pPr>
            <a:r>
              <a:rPr lang="de-DE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Schriftführer		Richard</a:t>
            </a:r>
            <a:r>
              <a:rPr lang="de-DE" sz="1800" spc="-4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Attermeyer</a:t>
            </a:r>
            <a:br>
              <a:rPr lang="de-DE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  <a:buSzPts val="1100"/>
            </a:pPr>
            <a:r>
              <a:rPr lang="de-DE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Pressesprecherin	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Kathi</a:t>
            </a:r>
            <a:r>
              <a:rPr lang="de-DE" sz="1800" spc="-4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Schulte</a:t>
            </a:r>
            <a:br>
              <a:rPr lang="de-DE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sz="1800" spc="-5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  <a:buSzPts val="1100"/>
            </a:pPr>
            <a:r>
              <a:rPr lang="de-DE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Kassenwartin		</a:t>
            </a:r>
            <a:r>
              <a:rPr lang="de-DE" sz="1800" spc="-5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Annika Krampe</a:t>
            </a:r>
            <a:r>
              <a:rPr lang="de-DE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spc="-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  <a:buSzPts val="1100"/>
            </a:pPr>
            <a:r>
              <a:rPr lang="de-DE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Kassenprüferin	</a:t>
            </a:r>
            <a:r>
              <a:rPr lang="de-DE" spc="-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Mareike </a:t>
            </a:r>
            <a:r>
              <a:rPr lang="de-DE" spc="-5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Schwalvenberg</a:t>
            </a:r>
            <a:r>
              <a:rPr lang="de-DE" spc="-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sz="1800" spc="-5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  <a:buSzPts val="1100"/>
            </a:pPr>
            <a:r>
              <a:rPr lang="de-DE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Beisitzer/-in		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Natascha</a:t>
            </a:r>
            <a:r>
              <a:rPr lang="de-DE" spc="-7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pc="-5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Kötting</a:t>
            </a:r>
            <a:r>
              <a:rPr lang="de-DE" spc="-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Nina</a:t>
            </a:r>
            <a:r>
              <a:rPr lang="de-DE" sz="1800" spc="-2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Hotze, </a:t>
            </a:r>
            <a:r>
              <a:rPr lang="de-DE" spc="-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de-DE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ennifer</a:t>
            </a:r>
            <a:r>
              <a:rPr lang="de-DE" sz="1800" spc="-4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spc="-5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Felsner</a:t>
            </a:r>
            <a:r>
              <a:rPr lang="de-DE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Kamilla</a:t>
            </a:r>
            <a:r>
              <a:rPr lang="de-DE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800" spc="-5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Holtick</a:t>
            </a:r>
            <a:r>
              <a:rPr lang="de-DE" spc="-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spc="-5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Kathrin </a:t>
            </a:r>
            <a:r>
              <a:rPr lang="de-DE" spc="-5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Dönnebrink</a:t>
            </a:r>
            <a:r>
              <a:rPr lang="de-DE" spc="-5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spc="-5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Carol-Ann </a:t>
            </a:r>
            <a:r>
              <a:rPr lang="de-DE" spc="-5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Schoppengerdt</a:t>
            </a:r>
            <a:r>
              <a:rPr lang="de-DE" spc="-5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Michael </a:t>
            </a:r>
            <a:r>
              <a:rPr lang="de-DE" spc="-5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Vennhoff</a:t>
            </a:r>
            <a:r>
              <a:rPr lang="de-DE" spc="-5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lvl="0">
              <a:spcAft>
                <a:spcPts val="600"/>
              </a:spcAft>
              <a:buSzPts val="1100"/>
            </a:pPr>
            <a:r>
              <a:rPr lang="de-DE" spc="-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e-DE" spc="-5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Dennis </a:t>
            </a:r>
            <a:r>
              <a:rPr lang="de-DE" spc="-5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Kiedrowicz</a:t>
            </a:r>
            <a:endParaRPr lang="de-DE" spc="-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xmlns="" id="{C9BCF921-0484-495B-B641-61526E63CAB5}"/>
              </a:ext>
            </a:extLst>
          </p:cNvPr>
          <p:cNvSpPr txBox="1">
            <a:spLocks/>
          </p:cNvSpPr>
          <p:nvPr/>
        </p:nvSpPr>
        <p:spPr>
          <a:xfrm>
            <a:off x="3438404" y="439821"/>
            <a:ext cx="4075335" cy="76493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4800" dirty="0"/>
              <a:t>Der Vorstand</a:t>
            </a:r>
          </a:p>
        </p:txBody>
      </p:sp>
    </p:spTree>
    <p:extLst>
      <p:ext uri="{BB962C8B-B14F-4D97-AF65-F5344CB8AC3E}">
        <p14:creationId xmlns:p14="http://schemas.microsoft.com/office/powerpoint/2010/main" val="1876108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6C53F9B5-CA8B-4666-81A0-C3B1D0A0DBE5}"/>
              </a:ext>
            </a:extLst>
          </p:cNvPr>
          <p:cNvSpPr txBox="1"/>
          <p:nvPr/>
        </p:nvSpPr>
        <p:spPr>
          <a:xfrm>
            <a:off x="924328" y="1605036"/>
            <a:ext cx="8640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ts val="1100"/>
              <a:tabLst>
                <a:tab pos="629920" algn="l"/>
                <a:tab pos="449580" algn="l"/>
              </a:tabLst>
            </a:pPr>
            <a:r>
              <a:rPr lang="de-DE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Webseite</a:t>
            </a:r>
            <a:br>
              <a:rPr lang="de-DE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spc="-5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e-DE" sz="1800" b="0" i="0" u="none" strike="noStrike" baseline="0" dirty="0">
                <a:solidFill>
                  <a:srgbClr val="0070C0"/>
                </a:solidFill>
                <a:latin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http://www.fvurbanus.de</a:t>
            </a:r>
            <a:endParaRPr lang="de-DE" sz="1800" spc="-5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lvl="0">
              <a:buSzPts val="1100"/>
              <a:tabLst>
                <a:tab pos="629920" algn="l"/>
                <a:tab pos="449580" algn="l"/>
              </a:tabLst>
            </a:pPr>
            <a:r>
              <a:rPr lang="de-DE" sz="1800" spc="-5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e-DE" sz="1800" u="sng" spc="-5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http://www.urbanusschule-rhade.de/foerderverein/</a:t>
            </a:r>
            <a:r>
              <a:rPr lang="de-DE" sz="1800" u="sng" spc="-5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/>
            </a:r>
            <a:br>
              <a:rPr lang="de-DE" sz="1800" u="sng" spc="-5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</a:br>
            <a:endParaRPr lang="de-DE" sz="1800" u="sng" spc="-5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lvl="0">
              <a:buSzPts val="1100"/>
              <a:tabLst>
                <a:tab pos="629920" algn="l"/>
                <a:tab pos="449580" algn="l"/>
              </a:tabLst>
            </a:pPr>
            <a:endParaRPr lang="de-DE" u="sng" spc="-5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lvl="0">
              <a:buSzPts val="1100"/>
              <a:tabLst>
                <a:tab pos="629920" algn="l"/>
                <a:tab pos="449580" algn="l"/>
              </a:tabLst>
            </a:pPr>
            <a:endParaRPr lang="de-DE" sz="1800" u="sng" spc="-5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lvl="0">
              <a:buSzPts val="1100"/>
              <a:tabLst>
                <a:tab pos="629920" algn="l"/>
                <a:tab pos="449580" algn="l"/>
              </a:tabLst>
            </a:pPr>
            <a:endParaRPr lang="de-DE" u="sng" spc="-5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lvl="0">
              <a:buSzPts val="1100"/>
              <a:tabLst>
                <a:tab pos="629920" algn="l"/>
                <a:tab pos="449580" algn="l"/>
              </a:tabLst>
            </a:pPr>
            <a:endParaRPr lang="de-DE" u="sng" spc="-5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lvl="0">
              <a:buSzPts val="1100"/>
              <a:tabLst>
                <a:tab pos="629920" algn="l"/>
                <a:tab pos="449580" algn="l"/>
              </a:tabLst>
            </a:pPr>
            <a:endParaRPr lang="de-DE" u="sng" spc="-5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lvl="0">
              <a:buSzPts val="1100"/>
              <a:tabLst>
                <a:tab pos="629920" algn="l"/>
                <a:tab pos="449580" algn="l"/>
              </a:tabLst>
            </a:pPr>
            <a:endParaRPr lang="de-DE" sz="1800" u="sng" spc="-5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lvl="0">
              <a:buSzPts val="1100"/>
              <a:tabLst>
                <a:tab pos="629920" algn="l"/>
                <a:tab pos="449580" algn="l"/>
              </a:tabLst>
            </a:pPr>
            <a:r>
              <a:rPr lang="de-DE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E-Mailadresse</a:t>
            </a:r>
            <a:r>
              <a:rPr lang="de-DE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/>
            </a:r>
            <a:br>
              <a:rPr lang="de-DE" sz="1800" spc="-5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</a:br>
            <a:r>
              <a:rPr lang="de-DE" sz="1800" spc="-5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e-DE" sz="1800" b="0" i="0" u="none" strike="noStrike" baseline="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de-DE" sz="1800" b="0" i="0" u="none" strike="noStrike" baseline="0" dirty="0">
                <a:solidFill>
                  <a:srgbClr val="0070C0"/>
                </a:solidFill>
                <a:latin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kontakt@fvurbanus.de</a:t>
            </a:r>
            <a:r>
              <a:rPr lang="de-DE" sz="1800" b="0" i="0" u="none" strike="noStrike" baseline="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endParaRPr lang="de-DE" spc="-5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338E7AE3-E108-445C-972B-87725BA7F0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4808" y="2601899"/>
            <a:ext cx="7200000" cy="1145594"/>
          </a:xfrm>
          <a:prstGeom prst="rect">
            <a:avLst/>
          </a:prstGeom>
        </p:spPr>
      </p:pic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xmlns="" id="{87BBA0C3-3A08-47E1-90D0-C2711B671B75}"/>
              </a:ext>
            </a:extLst>
          </p:cNvPr>
          <p:cNvCxnSpPr/>
          <p:nvPr/>
        </p:nvCxnSpPr>
        <p:spPr>
          <a:xfrm flipH="1" flipV="1">
            <a:off x="7117417" y="3874334"/>
            <a:ext cx="720080" cy="93610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el 1">
            <a:extLst>
              <a:ext uri="{FF2B5EF4-FFF2-40B4-BE49-F238E27FC236}">
                <a16:creationId xmlns:a16="http://schemas.microsoft.com/office/drawing/2014/main" xmlns="" id="{18DF3F48-AD47-49D5-8A2D-AC114785261C}"/>
              </a:ext>
            </a:extLst>
          </p:cNvPr>
          <p:cNvSpPr txBox="1">
            <a:spLocks/>
          </p:cNvSpPr>
          <p:nvPr/>
        </p:nvSpPr>
        <p:spPr>
          <a:xfrm>
            <a:off x="4015280" y="581709"/>
            <a:ext cx="2459057" cy="76493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4800" b="1" dirty="0"/>
              <a:t>Kontakt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ED5B3805-6D78-4E8A-9916-743D4A554C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281" t="34238" r="16279" b="39629"/>
          <a:stretch/>
        </p:blipFill>
        <p:spPr>
          <a:xfrm>
            <a:off x="6095999" y="5019927"/>
            <a:ext cx="2066489" cy="153187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096B0BEF-6905-4784-ABD9-06B4D67D29CF}"/>
              </a:ext>
            </a:extLst>
          </p:cNvPr>
          <p:cNvSpPr txBox="1"/>
          <p:nvPr/>
        </p:nvSpPr>
        <p:spPr>
          <a:xfrm>
            <a:off x="2644413" y="5560962"/>
            <a:ext cx="34515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… oder analog auf dem Schulhof -&gt;</a:t>
            </a:r>
            <a:b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Erler Str. 41</a:t>
            </a:r>
            <a:b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46286 Dorsten</a:t>
            </a:r>
            <a:b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6" name="Picture 2" descr="C:\Users\dirk\Verein von Freunden und Förderern der Urbanus - Schule Dorsten - Rhade e. V\Vorstand - Dokumente\General\61 Fotos Aufnahmen\2023\PHOTO-2023-08-16-18-42-4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429" y="5021356"/>
            <a:ext cx="2085975" cy="159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021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0246AF0C-1C40-43D8-A371-AC942322F3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366" t="-11555" r="1366" b="11555"/>
          <a:stretch/>
        </p:blipFill>
        <p:spPr>
          <a:xfrm rot="856539">
            <a:off x="7182175" y="461392"/>
            <a:ext cx="2228309" cy="165578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E24430B1-1284-4AC1-B129-387ED8608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569" y="849086"/>
            <a:ext cx="2737882" cy="157391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F796C233-999C-4BC1-BE00-81D5DB272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857" y="2866134"/>
            <a:ext cx="3547327" cy="213518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CAC9BF42-9704-4124-AD1B-1F554028680A}"/>
              </a:ext>
            </a:extLst>
          </p:cNvPr>
          <p:cNvSpPr txBox="1"/>
          <p:nvPr/>
        </p:nvSpPr>
        <p:spPr>
          <a:xfrm>
            <a:off x="5508171" y="5213242"/>
            <a:ext cx="4213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Ohne Förderverein gäbe</a:t>
            </a:r>
          </a:p>
          <a:p>
            <a:r>
              <a:rPr lang="de-DE" dirty="0"/>
              <a:t>es keine ÜMI (Übermittagsbetreuung)…</a:t>
            </a:r>
          </a:p>
        </p:txBody>
      </p:sp>
      <p:pic>
        <p:nvPicPr>
          <p:cNvPr id="2051" name="Picture 3" descr="C:\Users\dirk\Verein von Freunden und Förderern der Urbanus - Schule Dorsten - Rhade e. V\Förderverein - Dokumente\General\30_Fotos_Aufnahmen\2022\Fenster_25_Jahre_ÜMi_ne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569" y="309130"/>
            <a:ext cx="3657280" cy="20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irk\Verein von Freunden und Förderern der Urbanus - Schule Dorsten - Rhade e. V\Vorstand - Dokumente\General\13 ÜMI - MitarbeiterInnen\Foto ÜMi Mitarbeiterinnen 2023 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6043">
            <a:off x="1151970" y="3097961"/>
            <a:ext cx="4110773" cy="229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CAC9BF42-9704-4124-AD1B-1F554028680A}"/>
              </a:ext>
            </a:extLst>
          </p:cNvPr>
          <p:cNvSpPr txBox="1"/>
          <p:nvPr/>
        </p:nvSpPr>
        <p:spPr>
          <a:xfrm rot="20599679">
            <a:off x="159809" y="2437868"/>
            <a:ext cx="318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Unsere lieben und kompetenten </a:t>
            </a:r>
          </a:p>
          <a:p>
            <a:r>
              <a:rPr lang="de-DE" dirty="0" smtClean="0"/>
              <a:t>Mitarbeiterinnen der </a:t>
            </a:r>
            <a:r>
              <a:rPr lang="de-DE" dirty="0" err="1" smtClean="0"/>
              <a:t>ÜMi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Rechteckiger Pfeil 2"/>
          <p:cNvSpPr/>
          <p:nvPr/>
        </p:nvSpPr>
        <p:spPr>
          <a:xfrm rot="4365189">
            <a:off x="3013390" y="2700337"/>
            <a:ext cx="219382" cy="26847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920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8AF389FF-4D3A-4455-8197-818ABD3C7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945" y="5011242"/>
            <a:ext cx="2370076" cy="159753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B7970BEC-B5B8-400A-853E-0502267D9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64" y="2852257"/>
            <a:ext cx="6612566" cy="342873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F6B9D2B8-E30E-4134-9E84-5075217392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70"/>
          <a:stretch/>
        </p:blipFill>
        <p:spPr>
          <a:xfrm>
            <a:off x="3391872" y="396181"/>
            <a:ext cx="2986715" cy="296290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xmlns="" id="{300016B2-7B25-4E77-A259-6F4275DB0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948" y="396181"/>
            <a:ext cx="2119434" cy="2336019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C20D811C-4676-4D1F-940E-4983A36EB7BB}"/>
              </a:ext>
            </a:extLst>
          </p:cNvPr>
          <p:cNvSpPr txBox="1"/>
          <p:nvPr/>
        </p:nvSpPr>
        <p:spPr>
          <a:xfrm>
            <a:off x="6568580" y="553673"/>
            <a:ext cx="2986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… Ohne Förderverein gäbe </a:t>
            </a:r>
          </a:p>
          <a:p>
            <a:r>
              <a:rPr lang="de-DE" dirty="0"/>
              <a:t>es keine Küche …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xmlns="" id="{195B5C2F-8812-40C4-B729-84607BFA75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6132" y="1217487"/>
            <a:ext cx="3493053" cy="354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62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A1C7E837-33EA-4E77-AA47-6AC7CDC6D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07" y="1989328"/>
            <a:ext cx="2328408" cy="435388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55CDFD92-48C0-4D43-9C73-DAD450FCDF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01" b="7436"/>
          <a:stretch/>
        </p:blipFill>
        <p:spPr>
          <a:xfrm>
            <a:off x="4131293" y="752289"/>
            <a:ext cx="1964707" cy="2766831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3A6E7CDA-2B05-4551-9344-2DAE7EF3122B}"/>
              </a:ext>
            </a:extLst>
          </p:cNvPr>
          <p:cNvSpPr txBox="1"/>
          <p:nvPr/>
        </p:nvSpPr>
        <p:spPr>
          <a:xfrm>
            <a:off x="479008" y="752289"/>
            <a:ext cx="3545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… Ohne Förderverein gäbe </a:t>
            </a:r>
          </a:p>
          <a:p>
            <a:r>
              <a:rPr lang="de-DE" dirty="0"/>
              <a:t>es keine Spielegarage für die Pausen…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1AEF9418-46C8-462B-9F94-F07FDE04C1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52"/>
          <a:stretch/>
        </p:blipFill>
        <p:spPr>
          <a:xfrm>
            <a:off x="3051758" y="3677195"/>
            <a:ext cx="5119119" cy="250549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0FD9386F-E760-43C2-81A1-76503AE5A1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6349" y="1398620"/>
            <a:ext cx="2301957" cy="1589277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 rot="1051807">
            <a:off x="8470743" y="3244148"/>
            <a:ext cx="2057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Die Spielgeräte werden regelmäßig von Ihren Spenden ergänzt und erneuert – in Absprache mit den Lehrern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9067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45BF1A01-598D-43EC-A26C-A2C36F86C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041" y="430075"/>
            <a:ext cx="1237726" cy="117688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E08822CF-2F0A-41F9-8B13-CF0F74DFD7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83" b="32476"/>
          <a:stretch/>
        </p:blipFill>
        <p:spPr>
          <a:xfrm>
            <a:off x="5076175" y="3741490"/>
            <a:ext cx="6091427" cy="259219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7A4CB86D-AA1D-46B6-873F-3512B56D860F}"/>
              </a:ext>
            </a:extLst>
          </p:cNvPr>
          <p:cNvSpPr txBox="1"/>
          <p:nvPr/>
        </p:nvSpPr>
        <p:spPr>
          <a:xfrm>
            <a:off x="5076175" y="1851247"/>
            <a:ext cx="39885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… Ohne Förderverein </a:t>
            </a:r>
            <a:r>
              <a:rPr lang="de-DE"/>
              <a:t>gäbe es</a:t>
            </a:r>
            <a:endParaRPr lang="de-DE" dirty="0"/>
          </a:p>
          <a:p>
            <a:r>
              <a:rPr lang="de-DE" dirty="0"/>
              <a:t>keinen Glühwein am Nikolausumzug</a:t>
            </a:r>
          </a:p>
          <a:p>
            <a:r>
              <a:rPr lang="de-DE" dirty="0"/>
              <a:t>und keine Brezel am </a:t>
            </a:r>
          </a:p>
          <a:p>
            <a:r>
              <a:rPr lang="de-DE" dirty="0"/>
              <a:t>Aktionstag „Singen mit Laternen“ …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21875860-59F5-4113-AC94-6400C2C47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555" y="3741490"/>
            <a:ext cx="1894678" cy="2806429"/>
          </a:xfrm>
          <a:prstGeom prst="rect">
            <a:avLst/>
          </a:prstGeom>
        </p:spPr>
      </p:pic>
      <p:pic>
        <p:nvPicPr>
          <p:cNvPr id="3074" name="Picture 2" descr="C:\Users\dirk\Verein von Freunden und Förderern der Urbanus - Schule Dorsten - Rhade e. V\Vorstand - Dokumente\General\61 Fotos Aufnahmen\2023\Nikolausumzu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08" y="566164"/>
            <a:ext cx="3617968" cy="271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irk\Verein von Freunden und Förderern der Urbanus - Schule Dorsten - Rhade e. V\Vorstand - Dokumente\General\61 Fotos Aufnahmen\2023\Singen mit Laterne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1342">
            <a:off x="3100867" y="2903472"/>
            <a:ext cx="2015090" cy="258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656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6A489CB2-04BB-4140-AEE8-AF33CE5D0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978" y="1394669"/>
            <a:ext cx="3051496" cy="406866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42A8CF56-2251-4287-81FB-532C222149EE}"/>
              </a:ext>
            </a:extLst>
          </p:cNvPr>
          <p:cNvSpPr txBox="1"/>
          <p:nvPr/>
        </p:nvSpPr>
        <p:spPr>
          <a:xfrm>
            <a:off x="780874" y="5001665"/>
            <a:ext cx="46217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… Ohne Förderverein gäbe </a:t>
            </a:r>
          </a:p>
          <a:p>
            <a:r>
              <a:rPr lang="de-DE" dirty="0"/>
              <a:t>es weder Schokoladennikoläuse noch </a:t>
            </a:r>
          </a:p>
          <a:p>
            <a:r>
              <a:rPr lang="de-DE" dirty="0"/>
              <a:t>einen Besuch vom Nikolaus in der Schule …</a:t>
            </a:r>
          </a:p>
        </p:txBody>
      </p:sp>
      <p:pic>
        <p:nvPicPr>
          <p:cNvPr id="4098" name="Picture 2" descr="C:\Users\dirk\Verein von Freunden und Förderern der Urbanus - Schule Dorsten - Rhade e. V\Vorstand - Dokumente\General\61 Fotos Aufnahmen\2023\Nikolaus besucht die Schu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74" y="981075"/>
            <a:ext cx="3572051" cy="365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9644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EDD56B1CC75BA4C8F1B3E0BB8D55529" ma:contentTypeVersion="14" ma:contentTypeDescription="Ein neues Dokument erstellen." ma:contentTypeScope="" ma:versionID="4325e22e581ffc001397af0d6b07272d">
  <xsd:schema xmlns:xsd="http://www.w3.org/2001/XMLSchema" xmlns:xs="http://www.w3.org/2001/XMLSchema" xmlns:p="http://schemas.microsoft.com/office/2006/metadata/properties" xmlns:ns2="35fb179c-98b3-4e1d-b88a-570756db287a" xmlns:ns3="d6eddb3e-ea5e-4df9-8d01-97b5093de76e" targetNamespace="http://schemas.microsoft.com/office/2006/metadata/properties" ma:root="true" ma:fieldsID="ebb5c165d7ab8b8a82e60279aaf873c5" ns2:_="" ns3:_="">
    <xsd:import namespace="35fb179c-98b3-4e1d-b88a-570756db287a"/>
    <xsd:import namespace="d6eddb3e-ea5e-4df9-8d01-97b5093de7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fb179c-98b3-4e1d-b88a-570756db28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6" nillable="true" ma:taxonomy="true" ma:internalName="lcf76f155ced4ddcb4097134ff3c332f" ma:taxonomyFieldName="MediaServiceImageTags" ma:displayName="Bildmarkierungen" ma:readOnly="false" ma:fieldId="{5cf76f15-5ced-4ddc-b409-7134ff3c332f}" ma:taxonomyMulti="true" ma:sspId="dd6e24a9-c460-4a17-a938-bce60ab8cd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eddb3e-ea5e-4df9-8d01-97b5093de76e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a328ecca-fb46-452e-8d1a-06721ac98ee5}" ma:internalName="TaxCatchAll" ma:showField="CatchAllData" ma:web="d6eddb3e-ea5e-4df9-8d01-97b5093de7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5fb179c-98b3-4e1d-b88a-570756db287a">
      <Terms xmlns="http://schemas.microsoft.com/office/infopath/2007/PartnerControls"/>
    </lcf76f155ced4ddcb4097134ff3c332f>
    <TaxCatchAll xmlns="d6eddb3e-ea5e-4df9-8d01-97b5093de76e" xsi:nil="true"/>
  </documentManagement>
</p:properties>
</file>

<file path=customXml/itemProps1.xml><?xml version="1.0" encoding="utf-8"?>
<ds:datastoreItem xmlns:ds="http://schemas.openxmlformats.org/officeDocument/2006/customXml" ds:itemID="{9CA72B19-8864-40EE-9F67-B1A780C7D0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fb179c-98b3-4e1d-b88a-570756db287a"/>
    <ds:schemaRef ds:uri="d6eddb3e-ea5e-4df9-8d01-97b5093de7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F20D3FB-2B99-4E89-9C39-D3698FAD73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680F85-716D-4FEE-A043-A29DC9E25E5B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35fb179c-98b3-4e1d-b88a-570756db287a"/>
    <ds:schemaRef ds:uri="d6eddb3e-ea5e-4df9-8d01-97b5093de76e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261</Words>
  <Application>Microsoft Office PowerPoint</Application>
  <PresentationFormat>Benutzerdefiniert</PresentationFormat>
  <Paragraphs>73</Paragraphs>
  <Slides>11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2" baseType="lpstr">
      <vt:lpstr>Facette</vt:lpstr>
      <vt:lpstr>Förderverein der Urbanus Grundschule e. V.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…und darum: Werden Sie Mitglied bei uns. Für eine schönere Schulzeit unserer Kinder.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Förderkreis Urbanusschule</dc:title>
  <dc:creator>Alexander Galonska</dc:creator>
  <cp:lastModifiedBy>Dirk Gerdenken</cp:lastModifiedBy>
  <cp:revision>34</cp:revision>
  <dcterms:created xsi:type="dcterms:W3CDTF">2021-05-31T10:30:09Z</dcterms:created>
  <dcterms:modified xsi:type="dcterms:W3CDTF">2023-08-28T18:52:44Z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0x010100DEDD56B1CC75BA4C8F1B3E0BB8D55529</vt:lpwstr>
  </property>
  <property fmtid="{D5CDD505-2E9C-101B-9397-08002B2CF9AE}" pid="3" name="MediaServiceImageTags">
    <vt:lpwstr/>
  </property>
</Properties>
</file>